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56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125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67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77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315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67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53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52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50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655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7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36CE6-0CEB-4997-A179-F6491A8D47E0}" type="datetimeFigureOut">
              <a:rPr lang="fr-FR" smtClean="0"/>
              <a:t>17/03/2025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F4561-8930-4EEB-91C8-90AFBE1324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116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098174" y="332508"/>
            <a:ext cx="11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Niveau 2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098174" y="1864821"/>
            <a:ext cx="11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Niveau 1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106487" y="3397134"/>
            <a:ext cx="111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RdC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316778" y="332508"/>
            <a:ext cx="781396" cy="35994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Bât. PFICS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325091" y="4222865"/>
            <a:ext cx="781396" cy="196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Bât. NRJ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145578" y="3734248"/>
            <a:ext cx="11804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Sirènes bâtiments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443750" y="3734248"/>
            <a:ext cx="9296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 optique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565968" y="3734247"/>
            <a:ext cx="5541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DM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345083" y="3238254"/>
            <a:ext cx="192855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Détection précoce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8462357" y="3780413"/>
            <a:ext cx="17955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Façade déportée (</a:t>
            </a:r>
            <a:r>
              <a:rPr lang="fr-FR" dirty="0" err="1" smtClean="0"/>
              <a:t>Visu+Action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145578" y="2216672"/>
            <a:ext cx="11804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Sirènes bâtiments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443750" y="2216672"/>
            <a:ext cx="9296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 optique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7565968" y="2216671"/>
            <a:ext cx="5541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DM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345083" y="1720678"/>
            <a:ext cx="192855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Détection précoce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8412481" y="1939672"/>
            <a:ext cx="17955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Façade déportée (</a:t>
            </a:r>
            <a:r>
              <a:rPr lang="fr-FR" dirty="0" err="1" smtClean="0"/>
              <a:t>Visu+Action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212080" y="599977"/>
            <a:ext cx="11804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Sirènes bâtiments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510252" y="599977"/>
            <a:ext cx="9296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 optique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7632470" y="599976"/>
            <a:ext cx="5541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DM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8404168" y="522483"/>
            <a:ext cx="179555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Façade déportée (</a:t>
            </a:r>
            <a:r>
              <a:rPr lang="fr-FR" dirty="0" err="1" smtClean="0"/>
              <a:t>Visu+Action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5087389" y="455981"/>
            <a:ext cx="5320146" cy="915621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5087389" y="1564209"/>
            <a:ext cx="5320146" cy="146993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5087389" y="3141792"/>
            <a:ext cx="5320146" cy="134708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087389" y="5031032"/>
            <a:ext cx="5320146" cy="134708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5338156" y="5394871"/>
            <a:ext cx="118040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Sirènes bâtiments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6636328" y="5394871"/>
            <a:ext cx="9296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 optique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758546" y="5394870"/>
            <a:ext cx="5541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DM</a:t>
            </a:r>
            <a:endParaRPr lang="fr-FR" dirty="0"/>
          </a:p>
        </p:txBody>
      </p:sp>
      <p:sp>
        <p:nvSpPr>
          <p:cNvPr id="32" name="Flèche vers le haut 31"/>
          <p:cNvSpPr/>
          <p:nvPr/>
        </p:nvSpPr>
        <p:spPr>
          <a:xfrm>
            <a:off x="9177250" y="4488875"/>
            <a:ext cx="572193" cy="1336196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8555183" y="5856022"/>
            <a:ext cx="177338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Interconnection</a:t>
            </a:r>
            <a:r>
              <a:rPr lang="fr-FR" sz="1200" dirty="0" smtClean="0"/>
              <a:t> avec </a:t>
            </a:r>
            <a:r>
              <a:rPr lang="fr-FR" sz="1200" dirty="0" err="1" smtClean="0"/>
              <a:t>RdC</a:t>
            </a:r>
            <a:r>
              <a:rPr lang="fr-FR" sz="1200" dirty="0" smtClean="0"/>
              <a:t> PFICS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48887" y="3183819"/>
            <a:ext cx="259357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Centrale SSI (aveugle avec VTP + AES)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353" y="4181964"/>
            <a:ext cx="2878973" cy="2292040"/>
          </a:xfrm>
          <a:prstGeom prst="rect">
            <a:avLst/>
          </a:prstGeom>
        </p:spPr>
      </p:pic>
      <p:cxnSp>
        <p:nvCxnSpPr>
          <p:cNvPr id="37" name="Connecteur droit avec flèche 36"/>
          <p:cNvCxnSpPr/>
          <p:nvPr/>
        </p:nvCxnSpPr>
        <p:spPr>
          <a:xfrm flipV="1">
            <a:off x="2128058" y="2234153"/>
            <a:ext cx="1137457" cy="897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2040081" y="3890356"/>
            <a:ext cx="1218508" cy="1140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10613967" y="3890356"/>
            <a:ext cx="1379915" cy="20313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TRE vers poste de sécurité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>
                <a:solidFill>
                  <a:srgbClr val="FF0000"/>
                </a:solidFill>
              </a:rPr>
              <a:t>VRD à créer pour 2 Fo 6 brun CR1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11247122" y="131781"/>
            <a:ext cx="56803" cy="37253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1878675" y="74815"/>
            <a:ext cx="0" cy="295933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1878675" y="74815"/>
            <a:ext cx="9368447" cy="252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/>
          <p:cNvSpPr/>
          <p:nvPr/>
        </p:nvSpPr>
        <p:spPr>
          <a:xfrm>
            <a:off x="1767839" y="5478087"/>
            <a:ext cx="1199805" cy="83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4447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77</Words>
  <Application>Microsoft Office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RATEAU Christophe INGE CIVI DEFE</dc:creator>
  <cp:lastModifiedBy>RATEAU Christophe INGE CIVI DEFE</cp:lastModifiedBy>
  <cp:revision>3</cp:revision>
  <dcterms:created xsi:type="dcterms:W3CDTF">2025-03-17T15:50:28Z</dcterms:created>
  <dcterms:modified xsi:type="dcterms:W3CDTF">2025-03-17T16:02:36Z</dcterms:modified>
</cp:coreProperties>
</file>